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75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386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8388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138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350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231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14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646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989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323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8739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781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3EB39-13C1-445E-8BD7-5484F6A21A5D}" type="datetimeFigureOut">
              <a:rPr lang="de-DE" smtClean="0"/>
              <a:t>24.04.2016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A76F-D9D6-405F-A00F-3099734A11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346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786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926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981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601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616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118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9956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401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2000"/>
    </mc:Choice>
    <mc:Fallback>
      <p:transition advClick="0" advTm="1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Jade Hochschule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Rössler, Katrin</dc:creator>
  <cp:lastModifiedBy>DICT</cp:lastModifiedBy>
  <cp:revision>5</cp:revision>
  <dcterms:created xsi:type="dcterms:W3CDTF">2015-05-20T14:43:30Z</dcterms:created>
  <dcterms:modified xsi:type="dcterms:W3CDTF">2016-04-24T00:04:15Z</dcterms:modified>
</cp:coreProperties>
</file>